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/>
              <a:t> correspondence in INTERVAL</a:t>
            </a:r>
            <a:r>
              <a:rPr lang="en-GB" dirty="0"/>
              <a:t>)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Side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dirty="0">
                <a:latin typeface="Arial" charset="0"/>
                <a:ea typeface="SimSun" pitchFamily="2" charset="-122"/>
              </a:rPr>
              <a:t>Clumping and joint/conditional analysis.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and accommodates 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/>
              <a:t>PLINK –clump-r2 0, 0.1 –</a:t>
            </a:r>
            <a:r>
              <a:rPr lang="en-GB" dirty="0"/>
              <a:t>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in high LD including HLA, giving 1672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1555</TotalTime>
  <Words>2064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Side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886</cp:revision>
  <dcterms:created xsi:type="dcterms:W3CDTF">2018-11-11T14:47:16Z</dcterms:created>
  <dcterms:modified xsi:type="dcterms:W3CDTF">2019-05-17T20:55:45Z</dcterms:modified>
</cp:coreProperties>
</file>